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05.5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491 212 24575,'0'431'0,"2"-427"0,2-10 0,10-24 0,11-46 0,-6-3 0,-3-1 0,6-114 0,-21 192 0,-1 0 0,0-1 0,1 1 0,-1 0 0,0 0 0,-1-1 0,1 1 0,0 0 0,-1 0 0,1-1 0,-1 1 0,-1-3 0,2 5 0,-1 0 0,1 0 0,-1 0 0,1 0 0,-1 0 0,1 0 0,0 0 0,-1 0 0,1 1 0,-1-1 0,1 0 0,-1 0 0,1 0 0,-1 0 0,1 1 0,0-1 0,-1 0 0,1 0 0,-1 1 0,1-1 0,0 0 0,-1 1 0,1-1 0,0 0 0,-1 1 0,1-1 0,0 1 0,0-1 0,-1 1 0,1-1 0,0 0 0,0 1 0,0 0 0,-32 62 0,26-51 0,-33 85 0,28-66 0,-2 0 0,-29 52 0,42-82 0,0-1 0,0 0 0,0 1 0,0-1 0,0 1 0,-1-1 0,1 0 0,0 1 0,0-1 0,0 0 0,-1 1 0,1-1 0,0 0 0,0 0 0,-1 1 0,1-1 0,0 0 0,-1 0 0,1 1 0,0-1 0,-1 0 0,1 0 0,0 0 0,-1 1 0,1-1 0,0 0 0,-1 0 0,1 0 0,0 0 0,-1 0 0,1 0 0,-1 0 0,1 0 0,0 0 0,-1 0 0,1 0 0,-1 0 0,1 0 0,0 0 0,-1-1 0,-6-17 0,3-33 0,4 49 0,3-102 0,-1 64 0,-1 1 0,-9-72 0,4 98 0,-1 18 0,-1 25 0,-1 79 0,-12 89 0,9-160 0,10-39 0,0 1 0,0 0 0,0 0 0,0 0 0,0-1 0,0 1 0,0 0 0,0 0 0,0 0 0,0-1 0,-1 1 0,1 0 0,0 0 0,0 0 0,0-1 0,0 1 0,0 0 0,0 0 0,-1 0 0,1 0 0,0-1 0,0 1 0,0 0 0,0 0 0,-1 0 0,1 0 0,0 0 0,0 0 0,0 0 0,-1-1 0,1 1 0,0 0 0,0 0 0,0 0 0,-1 0 0,1 0 0,0 0 0,0 0 0,0 0 0,-1 0 0,1 0 0,0 0 0,0 0 0,-1 0 0,1 1 0,0-1 0,0 0 0,0 0 0,-1 0 0,1 0 0,0 0 0,0 0 0,0 0 0,0 1 0,-1-1 0,1 0 0,0 0 0,0 0 0,0 0 0,0 1 0,0-1 0,-1 0 0,-4-23 0,-3-319 0,9 254 0,-1 62 0,-3 23 0,-5 40 0,4-13 0,-202 711 0,228-803 0,175-626 0,-265 981 0,46-211 0,-3 0 0,-36 73 0,29-96 0,32-53 0,0 0 0,0 1 0,0-1 0,0 0 0,0 1 0,0-1 0,-1 0 0,1 1 0,0-1 0,0 0 0,-1 0 0,1 1 0,0-1 0,0 0 0,-1 0 0,1 0 0,0 1 0,0-1 0,-1 0 0,1 0 0,0 0 0,-1 0 0,1 0 0,0 1 0,-1-1 0,1 0 0,0 0 0,-1 0 0,1 0 0,0 0 0,-1 0 0,1 0 0,0 0 0,-1 0 0,1-1 0,-1 1 0,-3-13 0,4-29 0,0 41 0,12-147 0,57-265 0,-60 380 0,-13 64 0,-2-4 0,-28 139 0,-104 297 0,122-428 0,16-35 0,0 0 0,-1 0 0,1 0 0,0 0 0,0 0 0,0 0 0,0 0 0,0 0 0,0-1 0,0 1 0,0 0 0,-1 0 0,1 0 0,0 0 0,0 0 0,0 0 0,0 0 0,0 0 0,0 0 0,0 0 0,-1 0 0,1 0 0,0 0 0,0 0 0,0 0 0,0 0 0,0 0 0,0 0 0,0 0 0,-1 0 0,1 1 0,0-1 0,0 0 0,0 0 0,0 0 0,0 0 0,0 0 0,0 0 0,0 0 0,0 0 0,0 0 0,-1 0 0,1 0 0,0 1 0,0-1 0,0 0 0,0 0 0,0 0 0,0 0 0,0 0 0,0 0 0,0 0 0,0 1 0,0-1 0,0 0 0,2-17 0,7-25 0,22-66 0,73-271 0,-93 339 0,-5 28 0,-1 16 0,2 22 0,0 30 0,-3 1 0,-5 103 0,-27 115 0,16-180 0,7-52 0,-11-229 0,-2 79-1365,9 65-5461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1.3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24575,'6'8'0,"0"1"0,-1 0 0,0 0 0,0 0 0,-1 0 0,4 15 0,2 0 0,5 12 0,2-2 0,28 45 0,-45-78 0,0-1 0,0 1 0,1-1 0,-1 1 0,0-1 0,0 0 0,1 1 0,-1-1 0,0 1 0,0-1 0,1 0 0,-1 1 0,0-1 0,1 0 0,-1 0 0,1 1 0,-1-1 0,0 0 0,1 0 0,-1 1 0,1-1 0,-1 0 0,1 0 0,-1 0 0,1 0 0,-1 0 0,0 0 0,1 0 0,-1 0 0,1 0 0,-1 0 0,1 0 0,-1 0 0,1 0 0,-1 0 0,1 0 0,-1 0 0,0-1 0,1 1 0,-1 0 0,1 0 0,-1 0 0,1-1 0,-1 1 0,14-27 0,-1-36 0,-4-45-1365,-8 80-5461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1.6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2.0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24575,'0'4'0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2.4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 24575,'0'-5'0,"0"-4"0,0-2-8191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3.9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657 32 24575,'-6'1'0,"1"1"0,0 0 0,-1 0 0,1 0 0,0 0 0,0 1 0,0 0 0,1 0 0,-1 0 0,1 1 0,-5 4 0,-15 10 0,15-14 0,1 0 0,-1 0 0,0-1 0,0 0 0,0 0 0,-18 1 0,27-4 0,1 0 0,-1 0 0,0 0 0,1-1 0,-1 1 0,0 0 0,1 0 0,-1 0 0,1 0 0,-1 0 0,0 0 0,1 0 0,-1 0 0,0 0 0,1 0 0,-1 0 0,1 0 0,-1 0 0,0 0 0,1 0 0,-1 0 0,0 1 0,1-1 0,-1 0 0,0 0 0,1 0 0,-1 0 0,0 1 0,1-1 0,-1 0 0,0 0 0,1 1 0,-1-1 0,0 0 0,0 1 0,0-1 0,1 1 0,-10 14 0,-32 22 0,32-29 0,-5 5 0,10-8 0,-1-1 0,0 1 0,0-1 0,0 0 0,0 0 0,-8 3 0,12-6 0,-1 0 0,0-1 0,1 1 0,-1-1 0,1 0 0,-1 0 0,0 1 0,0-1 0,1 0 0,-1 0 0,0-1 0,1 1 0,-1 0 0,0 0 0,1-1 0,-1 1 0,0-1 0,1 0 0,-1 1 0,1-1 0,-1 0 0,1 0 0,-1 0 0,1 0 0,0 0 0,0 0 0,-1 0 0,-1-3 0,-24-25 0,0-1 0,-39-60 0,62 86 7,1-1 0,0 1-1,-1 0 1,0 0 0,0 0-1,0 1 1,0-1-1,-1 1 1,1 0 0,-1 0-1,0 1 1,0-1 0,0 1-1,0 0 1,0 1 0,0-1-1,-10-1 1,3 2-193,1 0 1,-1 0-1,1 1 0,-1 1 1,0 0-1,1 0 1,-17 5-1,6 1-6640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4.3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4.6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5.0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 24575,'0'-4'0,"4"-2"0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7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38 24575,'0'-4'0,"8"-2"0,8-3 0,5-1 0,-1 1-8191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7.7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24575,'4'0'0,"6"0"0,1 5 0,4 5 0,2 1 0,4-1 0,2-2 0,-3-3-8191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06.3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81 24575,'-2'113'0,"-1"-49"0,3 0 0,10 74 0,-10-138 0,9 41 0,-9-40 0,0-1 0,0 0 0,0 0 0,0 0 0,0 0 0,0 1 0,0-1 0,0 0 0,0 0 0,0 0 0,0 0 0,0 1 0,0-1 0,1 0 0,-1 0 0,0 0 0,0 0 0,0 0 0,0 0 0,0 0 0,1 1 0,-1-1 0,0 0 0,0 0 0,0 0 0,0 0 0,0 0 0,1 0 0,-1 0 0,0 0 0,0 0 0,0 0 0,1 0 0,-1 0 0,0 0 0,0 0 0,0 0 0,0 0 0,1 0 0,-1 0 0,0 0 0,0 0 0,0 0 0,0 0 0,1 0 0,-1 0 0,0 0 0,0-1 0,0 1 0,0 0 0,10-21 0,16-62-341,-3-2 0,-4 0-1,10-105 1,-27 150-6485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2.2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502 668 24575,'2'1'0,"-1"-1"0,1 1 0,-1-1 0,0 1 0,1 0 0,-1 0 0,0 0 0,0 0 0,0-1 0,1 2 0,-1-1 0,0 0 0,0 0 0,-1 0 0,1 0 0,0 1 0,0-1 0,0 0 0,0 3 0,16 32 0,-14-27 0,4 6 0,-1-4 0,-2 0 0,1 0 0,-1 1 0,-1-1 0,0 1 0,2 15 0,-5-27 0,0 0 0,0 0 0,0 0 0,0 1 0,0-1 0,0 0 0,0 0 0,0 0 0,0 1 0,0-1 0,0 0 0,0 0 0,0 0 0,0 0 0,0 1 0,0-1 0,0 0 0,0 0 0,0 0 0,0 0 0,-1 0 0,1 1 0,0-1 0,0 0 0,0 0 0,0 0 0,0 0 0,0 0 0,-1 0 0,1 1 0,0-1 0,0 0 0,0 0 0,0 0 0,-1 0 0,1 0 0,0 0 0,0 0 0,0 0 0,0 0 0,-1 0 0,1 0 0,0 0 0,0 0 0,0 0 0,0 0 0,-1 0 0,1 0 0,0 0 0,0 0 0,0 0 0,-1 0 0,1 0 0,0 0 0,0-1 0,0 1 0,0 0 0,-1 0 0,-14-11 0,-14-18 0,8 3 0,-28-45 0,1 2 0,47 67 0,1 1 0,-1-1 0,0 1 0,-1-1 0,1 1 0,0-1 0,0 1 0,-1 0 0,1-1 0,0 1 0,-1 0 0,0 0 0,1 0 0,-1 0 0,1 0 0,-1 1 0,0-1 0,0 0 0,1 1 0,-1-1 0,0 1 0,-3-1 0,4 2 0,-1 0 0,1 0 0,0-1 0,0 1 0,0 0 0,-1 0 0,1 0 0,0 1 0,0-1 0,1 0 0,-1 0 0,0 0 0,0 1 0,0-1 0,1 0 0,-1 1 0,1-1 0,-1 1 0,1-1 0,0 1 0,-1 1 0,-2 11 0,1 0 0,1 1 0,0-1 0,1 21 0,14 91 0,-11-110 0,1 0 0,0 0 0,0-1 0,2 0 0,11 24 0,-16-38 0,-1-1 0,0 1 0,0-1 0,0 1 0,0-1 0,1 0 0,-1 1 0,0-1 0,0 1 0,1-1 0,-1 0 0,0 1 0,1-1 0,-1 0 0,0 1 0,1-1 0,-1 0 0,1 0 0,-1 1 0,0-1 0,1 0 0,-1 0 0,1 0 0,-1 0 0,1 1 0,-1-1 0,1 0 0,-1 0 0,1 0 0,-1 0 0,0 0 0,1 0 0,-1 0 0,1 0 0,-1-1 0,1 1 0,-1 0 0,1 0 0,-1 0 0,1 0 0,-1 0 0,0-1 0,1 1 0,-1 0 0,0 0 0,1-1 0,-1 1 0,1 0 0,-1-1 0,0 1 0,0 0 0,1-1 0,-1 1 0,1-1 0,14-27 0,-13 23 0,58-156 0,-41 102 0,33-68 0,-52 126 0,0 0 0,0 1 0,1-1 0,-1 0 0,0 1 0,1-1 0,-1 0 0,1 1 0,-1-1 0,1 1 0,-1-1 0,1 1 0,-1-1 0,1 1 0,0-1 0,-1 1 0,1-1 0,0 1 0,-1 0 0,1-1 0,0 1 0,0 0 0,-1 0 0,1 0 0,0-1 0,0 1 0,-1 0 0,1 0 0,0 0 0,0 0 0,-1 0 0,2 1 0,0-1 0,1 1 0,-1 0 0,0 1 0,0-1 0,0 0 0,0 1 0,0-1 0,0 1 0,0-1 0,2 4 0,32 47 0,-31-42 0,0-1 0,0 1 0,1-1 0,0-1 0,8 11 0,-12-17 0,-1-1 0,1 1 0,0-1 0,0 1 0,-1-1 0,1 1 0,0-1 0,0 0 0,0 0 0,1 0 0,-1 0 0,0 0 0,0-1 0,0 1 0,1-1 0,-1 1 0,0-1 0,1 0 0,-1 0 0,0 0 0,1 0 0,-1 0 0,0 0 0,0-1 0,3 0 0,-3 0 0,0 0 0,-1 0 0,1 0 0,0 0 0,-1 0 0,1 0 0,-1-1 0,0 1 0,1 0 0,-1-1 0,0 1 0,0-1 0,0 0 0,0 1 0,0-1 0,0 0 0,0 0 0,-1 1 0,1-1 0,-1 0 0,1 0 0,-1 0 0,0 0 0,0 0 0,0 0 0,0 0 0,0-2 0,-7-55 0,2 34 0,-2 0 0,0 0 0,-2 1 0,0 0 0,-2 1 0,-19-31 0,30 52 0,-1 1 0,0-1 0,0 1 0,0 0 0,0-1 0,0 1 0,0 0 0,0 0 0,-1 0 0,1 0 0,0 0 0,-1 0 0,1 0 0,-1 0 0,1 1 0,-1-1 0,1 1 0,-1-1 0,1 1 0,-1-1 0,0 1 0,1 0 0,-1 0 0,-3 0 0,2 0 0,0 1 0,0 0 0,0 0 0,1 0 0,-1 1 0,0-1 0,0 1 0,1-1 0,-1 1 0,1 0 0,-1 0 0,-2 3 0,-5 7 0,0 0 0,1 0 0,0 0 0,-8 18 0,-4 13 0,-23 65 0,-6 15 0,50-121 0,-1 0 0,0 0 0,0 0 0,0 0 0,0 0 0,-1-1 0,1 1 0,0 0 0,-1 0 0,1-1 0,-1 1 0,0-1 0,-2 2 0,4-3 0,-1 0 0,1 0 0,-1 0 0,1 0 0,-1 0 0,1 0 0,-1 0 0,1 0 0,-1 0 0,1 0 0,-1 0 0,1 0 0,-1 0 0,1-1 0,-1 1 0,1 0 0,0 0 0,-1 0 0,1-1 0,-1 1 0,1 0 0,0-1 0,-1 1 0,1 0 0,0-1 0,-1 1 0,1-1 0,0 1 0,-1 0 0,1-1 0,0 1 0,0-1 0,0 1 0,-1-1 0,-1-5 0,1 0 0,-1 1 0,1-1 0,0 0 0,0 0 0,1 0 0,-1 0 0,2-9 0,10-61 0,31-118 0,-8 47 0,-29 116 0,-13 51 0,-2 5 0,-22 66 0,14-37 0,-26 54 0,42-105 0,1 0 0,-1 0 0,1-1 0,-1 1 0,0 0 0,0-1 0,0 1 0,-1-1 0,1 0 0,0 0 0,-1 0 0,-4 3 0,7-5 0,-1 1 0,0-1 0,1 0 0,-1 0 0,1 0 0,-1 0 0,0 0 0,1 0 0,-1 0 0,1 0 0,-1 0 0,0 0 0,1 0 0,-1 0 0,1 0 0,-1 0 0,1 0 0,-1-1 0,0 1 0,1 0 0,-1 0 0,1-1 0,-1 1 0,1 0 0,-1-1 0,-10-23 0,-1-39 0,3 0 0,-1-123 0,6 225 0,-11 62 0,10-76 0,0 5 0,-2-1 0,-1 0 0,-1 0 0,-21 47 0,30-77 0,0 1 0,0 0 0,0 0 0,-1-1 0,1 1 0,0 0 0,0-1 0,0 1 0,0 0 0,-1 0 0,1-1 0,0 1 0,0 0 0,0 0 0,-1-1 0,1 1 0,0 0 0,-1 0 0,1 0 0,0 0 0,0-1 0,-1 1 0,1 0 0,0 0 0,-1 0 0,1 0 0,0 0 0,-1 0 0,1 0 0,0 0 0,-1 0 0,1 0 0,0 0 0,-1 0 0,1 0 0,0 0 0,-1 0 0,1 0 0,0 0 0,-1 0 0,1 1 0,0-1 0,0 0 0,-1 0 0,1 0 0,0 0 0,0 1 0,-1-1 0,1 0 0,0 0 0,0 1 0,-1-1 0,1 0 0,0 0 0,0 1 0,0-1 0,0 0 0,-1 1 0,1-1 0,0 0 0,0 1 0,-4-32 0,0-82 0,-10-103 0,43 326 0,-8 35 0,-14-81 0,18 70 0,-25-132 0,1-1 0,-1 1 0,0 0 0,1 0 0,0 0 0,-1 0 0,1 0 0,0-1 0,0 1 0,0 0 0,0-1 0,0 1 0,0-1 0,1 1 0,-1-1 0,0 1 0,1-1 0,-1 0 0,2 1 0,-2-2 0,1 1 0,-1-1 0,0 0 0,0 0 0,0-1 0,0 1 0,0 0 0,0 0 0,0 0 0,0-1 0,0 1 0,0 0 0,0-1 0,0 1 0,0-1 0,0 1 0,0-1 0,0 0 0,0 1 0,-1-1 0,1 0 0,0 0 0,1-1 0,4-6 0,0 1 0,-1-2 0,0 1 0,0-1 0,-1 1 0,4-11 0,73-230 0,3-9 0,-74 237 0,-10 21 0,0-1 0,0 1 0,0 0 0,1 0 0,-1 0 0,0 0 0,0 0 0,0 0 0,0-1 0,0 1 0,0 0 0,0 0 0,0 0 0,1 0 0,-1 0 0,0 0 0,0 0 0,0 0 0,0 0 0,0 0 0,1 0 0,-1-1 0,0 1 0,0 0 0,0 0 0,0 0 0,0 0 0,1 0 0,-1 0 0,0 0 0,0 0 0,0 0 0,0 0 0,1 1 0,-1-1 0,0 0 0,0 0 0,0 0 0,0 0 0,0 0 0,0 0 0,1 0 0,-1 0 0,0 0 0,0 0 0,0 0 0,0 1 0,0-1 0,0 0 0,0 0 0,1 0 0,-1 0 0,0 1 0,0 2 0,1 0 0,0 1 0,-1-1 0,0 1 0,0-1 0,0 0 0,0 1 0,-1-1 0,0 5 0,-9 41 0,-3 0 0,-1-1 0,-3 0 0,-27 55 0,42-99 0,0 0 0,-1 1 0,1-1 0,-1 0 0,0-1 0,0 1 0,-5 4 0,8-8 0,0 0 0,-1 1 0,1-1 0,-1 0 0,1 1 0,-1-1 0,1 0 0,-1 0 0,1 0 0,-1 1 0,1-1 0,-1 0 0,1 0 0,-1 0 0,1 0 0,-1 0 0,1 0 0,-1 0 0,1 0 0,-1 0 0,1 0 0,-1 0 0,1 0 0,-1 0 0,1 0 0,-2-1 0,1 0 0,1 0 0,-1 0 0,0 0 0,0 0 0,0 0 0,1 0 0,-1 0 0,0 0 0,1-1 0,-1 1 0,1 0 0,-1 0 0,1-1 0,0 1 0,-1-3 0,-3-28 0,1 1 0,2-1 0,3-43 0,-1-22 0,-1 93 0,0 0 0,-1 0 0,0 1 0,0-1 0,0 0 0,0 0 0,0 0 0,-4-5 0,5 9 0,0-1 0,0 1 0,0 0 0,-1-1 0,1 1 0,0 0 0,0-1 0,0 1 0,-1 0 0,1 0 0,0-1 0,-1 1 0,1 0 0,0 0 0,0-1 0,-1 1 0,1 0 0,0 0 0,-1 0 0,1 0 0,-1 0 0,1 0 0,0 0 0,-1-1 0,1 1 0,0 0 0,-1 0 0,1 0 0,0 0 0,-1 1 0,1-1 0,-1 0 0,-11 19 0,8 0 0,0 0 0,0 1 0,0 27 0,4-33 0,0 0 0,-2 0 0,0 0 0,0 0 0,-1-1 0,-1 1 0,0-1 0,-13 26 0,17-39 0,0 0 0,0 0 0,0 0 0,0 0 0,0 1 0,0-1 0,0 0 0,0 0 0,0 0 0,0 0 0,0 0 0,-1 1 0,1-1 0,0 0 0,0 0 0,0 0 0,0 0 0,0 0 0,0 0 0,-1 1 0,1-1 0,0 0 0,0 0 0,0 0 0,0 0 0,0 0 0,-1 0 0,1 0 0,0 0 0,0 0 0,0 0 0,-1 0 0,1 0 0,0 0 0,0 0 0,0 0 0,0 0 0,-1 0 0,1 0 0,0 0 0,0 0 0,0 0 0,0 0 0,-1 0 0,1 0 0,0-1 0,0 1 0,0 0 0,0 0 0,-1 0 0,-3-12 0,1-17 0,3 9 0,1 1 0,1 0 0,1 0 0,1 0 0,0 0 0,2 0 0,0 1 0,1 0 0,1 0 0,0 1 0,13-19 0,-21 35 0,1 1 0,-1-1 0,0 1 0,0-1 0,0 1 0,1 0 0,-1-1 0,0 1 0,1 0 0,-1-1 0,0 1 0,1 0 0,-1 0 0,0-1 0,1 1 0,-1 0 0,1 0 0,-1-1 0,0 1 0,1 0 0,-1 0 0,1 0 0,-1 0 0,1 0 0,-1 0 0,0 0 0,1 0 0,-1 0 0,1 0 0,-1 0 0,1 0 0,-1 0 0,1 0 0,-1 0 0,1 0 0,-1 0 0,0 1 0,1-1 0,-1 0 0,1 0 0,-1 1 0,10 21 0,-4 32 0,-6-54 0,-2 272 0,3-312 0,-2 1 0,-8-50 0,6 73 0,0 0 0,0 0 0,-2 0 0,0 0 0,-1 1 0,0 0 0,-1 0 0,-1 0 0,-12-16 0,19 29 0,0 0 0,0 1 0,0-1 0,0 1 0,0-1 0,-1 1 0,1-1 0,0 1 0,-1 0 0,1 0 0,-1 0 0,1 0 0,-1 0 0,0 0 0,0 0 0,1 0 0,-1 1 0,0-1 0,0 1 0,0-1 0,0 1 0,1 0 0,-1 0 0,0-1 0,0 1 0,0 1 0,0-1 0,0 0 0,0 0 0,0 1 0,1-1 0,-1 1 0,0-1 0,0 1 0,0 0 0,1 0 0,-1 0 0,0 0 0,1 0 0,-1 0 0,1 0 0,0 1 0,-1-1 0,1 1 0,0-1 0,0 1 0,-1-1 0,0 3 0,-8 10 0,1 1 0,1 0 0,0 0 0,-7 22 0,9-23 0,-23 58 0,14-32 0,-38 68 0,53-107 0,0 0 0,0-1 0,0 1 0,-1-1 0,1 1 0,0 0 0,0-1 0,-1 1 0,1-1 0,0 1 0,-1-1 0,1 1 0,-1-1 0,1 0 0,-1 1 0,1-1 0,-1 1 0,1-1 0,-1 0 0,1 1 0,-1-1 0,1 0 0,-1 0 0,1 1 0,-1-1 0,0 0 0,1 0 0,-2 0 0,-2-15 0,6-30 0,1 23 0,1 1 0,0 0 0,2 0 0,0 0 0,2 1 0,0 0 0,1 0 0,15-22 0,-23 40 0,-1 1 0,1 0 0,0-1 0,-1 1 0,1 0 0,0 0 0,0 0 0,0 0 0,0 0 0,0 0 0,0 0 0,0 0 0,0 0 0,1 1 0,-1-1 0,0 0 0,0 1 0,1-1 0,-1 1 0,0-1 0,1 1 0,-1 0 0,0 0 0,1-1 0,-1 1 0,1 0 0,0 0 0,0 1 0,0 0 0,-1 0 0,1 1 0,-1-1 0,0 0 0,1 0 0,-1 1 0,0-1 0,0 1 0,0-1 0,0 1 0,0 0 0,0-1 0,0 1 0,-1 0 0,2 3 0,2 12 0,0 0 0,4 34 0,-8-51 0,1 21 0,7 44 0,-7-61 0,-1-1 0,1 0 0,0 0 0,0 0 0,0 0 0,1 1 0,-1-2 0,1 1 0,0 0 0,0 0 0,0 0 0,0-1 0,0 1 0,0-1 0,5 4 0,-7-6 0,0 0 0,1 1 0,-1-1 0,0 0 0,1 1 0,-1-1 0,0 0 0,1 1 0,-1-1 0,1 0 0,-1 0 0,1 1 0,-1-1 0,1 0 0,-1 0 0,1 0 0,-1 0 0,1 0 0,-1 0 0,0 0 0,1 0 0,-1 0 0,1 0 0,-1 0 0,1 0 0,-1 0 0,1 0 0,-1 0 0,1 0 0,-1-1 0,1 1 0,-1 0 0,1 0 0,-1-1 0,0 1 0,1-1 0,-1-18 0,-16-25 0,6 25 0,0-1 0,0 1 0,-2 1 0,-26-34 0,37 50 0,0 1 0,0 0 0,-1 0 0,1 0 0,0 0 0,0 0 0,0 0 0,-1 1 0,1-1 0,-1 0 0,1 1 0,0-1 0,-1 1 0,1-1 0,-1 1 0,1-1 0,-1 1 0,1 0 0,-1 0 0,0 0 0,1 0 0,-1 0 0,-2 1 0,1 0 0,0 0 0,1 1 0,-1-1 0,1 1 0,-1-1 0,1 1 0,0 0 0,-1 0 0,1 0 0,0 0 0,0 0 0,-1 3 0,-7 9 0,1 1 0,1 0 0,-10 25 0,13-29 0,-20 57 0,14-38 0,22-68 0,82-212 0,-40 119 0,-51 123 0,0 3 0,0 0 0,0 0 0,0 0 0,1 0 0,-1 0 0,1 0 0,5-6 0,-7 11 0,-1 0 0,0 0 0,0-1 0,0 1 0,0 0 0,1 0 0,-1 0 0,0 0 0,0 0 0,0 0 0,1 0 0,-1 0 0,0 0 0,0 0 0,0 0 0,1 0 0,-1 0 0,0 0 0,0 0 0,0 0 0,1 0 0,-1 0 0,0 0 0,0 0 0,0 0 0,0 0 0,1 0 0,-1 0 0,0 1 0,0-1 0,0 0 0,0 0 0,1 0 0,-1 0 0,0 0 0,0 1 0,0-1 0,0 0 0,0 0 0,0 0 0,1 0 0,-1 1 0,0-1 0,0 0 0,6 15 0,1 19 0,-7-32 0,5 24 0,-3-7 0,1 0 0,0 0 0,2-1 0,0 1 0,2-1 0,-1 0 0,18 30 0,-23-46 0,0 0 0,0 0 0,0-1 0,1 1 0,-1 0 0,0-1 0,1 1 0,-1-1 0,1 1 0,0-1 0,0 0 0,-1 0 0,1 0 0,0 0 0,0 0 0,0 0 0,0 0 0,0 0 0,0-1 0,0 1 0,3-1 0,-3 0 0,0-1 0,0 1 0,0-1 0,0 1 0,0-1 0,0 0 0,-1 0 0,1 0 0,0 0 0,0 0 0,-1 0 0,1-1 0,0 1 0,-1-1 0,0 1 0,1-1 0,1-2 0,4-7 0,0 0 0,-1 0 0,0-1 0,-1 0 0,5-16 0,-2 1 0,10-52 0,-17 69 0,0 0 0,0 1 0,0-1 0,-1 0 0,-1 0 0,0 1 0,0-1 0,-6-18 0,7 27 0,0 0 0,-1 0 0,1 0 0,0 1 0,-1-1 0,1 0 0,-1 0 0,1 0 0,-1 1 0,1-1 0,-1 0 0,0 0 0,1 1 0,-1-1 0,0 1 0,1-1 0,-1 1 0,0-1 0,0 1 0,0-1 0,0 1 0,1 0 0,-1-1 0,0 1 0,0 0 0,0 0 0,0-1 0,0 1 0,0 0 0,0 0 0,0 0 0,0 0 0,0 0 0,1 1 0,-1-1 0,0 0 0,0 0 0,0 1 0,0-1 0,0 0 0,0 1 0,1-1 0,-1 1 0,0-1 0,0 1 0,1-1 0,-1 1 0,0 0 0,1-1 0,-2 2 0,-33 36 0,3 12 0,3 1 0,-34 81 0,-27 48 0,104-318 0,-12 125-105,1 1 0,0 0 0,1 1 0,1-1 0,-1 1 0,2 0 0,-1 0 0,2 0 0,-1 1 0,2 0 0,-1 0 0,16-15 0,-7 12-6721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3.4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156 122 24575,'4'1'0,"1"1"0,-1-1 0,0 1 0,0 0 0,0 0 0,0 0 0,0 0 0,0 1 0,-1 0 0,1 0 0,-1 0 0,5 4 0,-8-6 0,0 0 0,0-1 0,0 1 0,0-1 0,0 1 0,0-1 0,-1 1 0,1 0 0,0-1 0,0 1 0,0-1 0,-1 1 0,1-1 0,0 1 0,0-1 0,-1 1 0,1-1 0,0 1 0,-1-1 0,1 0 0,-1 1 0,1-1 0,-1 0 0,1 1 0,-1-1 0,1 0 0,-1 1 0,1-1 0,-1 0 0,1 0 0,-1 0 0,1 1 0,-1-1 0,1 0 0,-1 0 0,0 0 0,1 0 0,-1 0 0,1 0 0,-1 0 0,1 0 0,-2 0 0,-26-1 0,20-1 0,-1-2 0,1 1 0,0-1 0,0 0 0,0-1 0,1 1 0,-1-2 0,1 1 0,0-1 0,1 0 0,-1 0 0,1-1 0,1 0 0,-1 0 0,1-1 0,0 1 0,1-1 0,0 0 0,-5-12 0,8 16-151,-1 1-1,1 0 0,-1-1 0,0 1 1,0 0-1,0 0 0,0 0 1,-3-2-1,-6-5-6674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3.9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0 102 24575,'30'-3'0,"-1"-1"0,0-1 0,0-2 0,-1 0 0,36-16 0,12-2 0,-54 19 0,44-12 0,-62 17 0,0 0 0,0 0 0,0 1 0,0 0 0,0 0 0,0 0 0,0 0 0,0 1 0,0-1 0,0 1 0,0 0 0,7 3 0,-10-4 0,0 1 0,-1-1 0,1 1 0,0-1 0,0 1 0,-1-1 0,1 1 0,0 0 0,-1 0 0,1-1 0,0 1 0,-1 0 0,1 0 0,-1 0 0,0 0 0,1 0 0,-1-1 0,0 1 0,1 0 0,-1 0 0,0 0 0,0 0 0,0 0 0,0 0 0,0 1 0,-10 29 0,-31 24 0,38-51 0,-5 6-80,1 0 0,-1-1-1,-1 0 1,0-1 0,0 0-1,-1 0 1,1-1 0,-2 0-1,1-1 1,-1 0 0,0-1 0,0 0-1,0-1 1,-1 0 0,0 0-1,-18 2 1,8-5-6746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4.4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22 24575,'-4'5'0,"-6"1"0,7-1 0,14 0 0,12-2 0,16-6 0,6-1 0,-5-6 0,-1-4 0,-7-1-8191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5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45 24575,'9'0'0,"11"0"0,7 0 0,3 0 0,1-4 0,-1-2 0,3-4 0,1 0 0,-2 1 0,-5 3-8191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5.7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24575,'19'42'0,"24"76"0,5 12 0,-48-129 0,1 0 0,-1-1 0,0 1 0,0 0 0,1 0 0,-1-1 0,0 1 0,1 0 0,-1 0 0,0-1 0,1 1 0,-1-1 0,1 1 0,-1 0 0,1-1 0,0 1 0,-1-1 0,1 1 0,0-1 0,-1 1 0,1-1 0,0 0 0,1 1 0,4-16 0,-5-45 0,-1 51 0,-2-186-1365,1 169-5461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6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201 1 24575,'0'8'0,"-8"16"0,-8 9 0,-5 6 0,-4 2 0,-1-6 0,3-6 0,2-6 0,-1-9 0,5-14 0,4-12 0,4-3-8191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6.4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0 24575,'-4'0'0,"-2"5"0,-4 0 0,-4 5 0,0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46.8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61 24575,'5'0'0,"9"0"0,7 0 0,5 0 0,1 0 0,1-4 0,0-2 0,4-4 0,1-4 0,-2 0 0,-5 2-8191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19:08:06.9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07.3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76 383 24575,'-2'39'0,"-2"1"0,-15 61 0,-1 14 0,18-94 0,2-14 0,0 1 0,-1-1 0,0 1 0,-1-1 0,0 0 0,0 0 0,-6 14 0,8-21 0,0 0 0,0 0 0,0 0 0,0 0 0,0 0 0,0 0 0,0 0 0,0 1 0,0-1 0,0 0 0,0 0 0,0 0 0,0 0 0,0 0 0,0 0 0,0 0 0,-1 0 0,1 0 0,0 0 0,0 0 0,0 0 0,0 1 0,0-1 0,0 0 0,0 0 0,0 0 0,-1 0 0,1 0 0,0 0 0,0 0 0,0 0 0,0 0 0,0 0 0,0 0 0,0 0 0,-1 0 0,1 0 0,0 0 0,0 0 0,0 0 0,0 0 0,0 0 0,0 0 0,0-1 0,0 1 0,-1 0 0,1 0 0,0 0 0,0 0 0,0 0 0,0 0 0,0 0 0,0 0 0,0 0 0,0 0 0,0 0 0,0-1 0,0 1 0,0 0 0,0 0 0,-1 0 0,-2-12 0,-1-15 0,4-14 0,1 0 0,3 0 0,1 1 0,2-1 0,14-46 0,75-194 0,-90 263 0,-5 12 0,0 0 0,1 1 0,0 0 0,0-1 0,0 1 0,1 0 0,0 0 0,0 0 0,0 1 0,7-9 0,-9 14 0,0 0 0,-1 0 0,1-1 0,0 1 0,-1 0 0,1 0 0,-1 0 0,1 0 0,-1-1 0,1 1 0,-1 0 0,0 0 0,1 0 0,-1 0 0,0 0 0,0 0 0,0 0 0,0 0 0,0 0 0,0 0 0,0 0 0,0 0 0,0 2 0,63 650 0,-57-615 0,-6-38 0,0 0 0,0 0 0,0 0 0,0-1 0,0 1 0,1 0 0,-1 0 0,0-1 0,0 1 0,0 0 0,0 0 0,0 0 0,1 0 0,-1-1 0,0 1 0,0 0 0,0 0 0,1 0 0,-1 0 0,0 0 0,0 0 0,0-1 0,1 1 0,-1 0 0,0 0 0,0 0 0,1 0 0,-1 0 0,0 0 0,0 0 0,1 0 0,-1 0 0,0 0 0,0 0 0,1 0 0,-1 0 0,0 0 0,0 0 0,0 1 0,1-1 0,-1 0 0,0 0 0,0 0 0,1 0 0,-1 0 0,0 0 0,0 1 0,0-1 0,0 0 0,1 0 0,-1 0 0,0 0 0,0 1 0,0-1 0,0 0 0,0 0 0,0 0 0,1 1 0,-1-1 0,0 0 0,0 0 0,0 1 0,0-1 0,0 0 0,0 0 0,0 1 0,0-1 0,9-20 0,-9 20 0,28-89 0,-4-2 0,15-119 0,-22 110 0,48-163 0,-55 243 0,-8 32 0,-7 37 0,-39 124 132,11-50-1629,22-74-5329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09.7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509 0 24575,'-6'117'0,"-43"228"0,30-239 0,11-54 0,-67 329 0,64-344 0,7-34 0,1-11 0,3-14 0,12-85 0,5 0 0,47-159 0,-46 195 0,-16 63 0,6-24 0,20-51 0,-28 82 0,0 0 0,1 0 0,-1 0 0,0 0 0,1 0 0,-1 0 0,1 0 0,-1 1 0,1-1 0,-1 0 0,1 0 0,0 0 0,0 1 0,-1-1 0,1 0 0,0 1 0,0-1 0,-1 1 0,2-1 0,5 12 0,-4 33 0,-26 223 0,-1-1 0,22-167 0,2-99 0,0 0 0,0 0 0,0 0 0,0 0 0,0 0 0,-1 0 0,1 0 0,0 0 0,0 0 0,0 0 0,0 0 0,0 0 0,0 0 0,0 0 0,0 0 0,0 0 0,-1 0 0,1 0 0,0 0 0,0 0 0,0 0 0,0 0 0,0 0 0,0 0 0,0 0 0,0 0 0,0 0 0,-1 0 0,1 0 0,0 0 0,0 0 0,0 0 0,0 0 0,0 0 0,0 0 0,0 0 0,-8-23 0,-13-50 0,14 49 0,-83-244 0,89 265 0,-1-1 0,0 0 0,1 1 0,-1 0 0,-1-1 0,1 1 0,0 0 0,-1 0 0,0 0 0,1 0 0,-5-3 0,5 6 0,1-1 0,0 1 0,0-1 0,0 1 0,-1 0 0,1 0 0,0 0 0,0-1 0,-1 1 0,1 0 0,0 1 0,0-1 0,-1 0 0,1 0 0,0 0 0,0 1 0,-1-1 0,1 1 0,0-1 0,0 1 0,0-1 0,0 1 0,0 0 0,0-1 0,0 1 0,0 0 0,0 0 0,0 0 0,0 0 0,0 0 0,1 0 0,-1 0 0,0 0 0,1 0 0,-1 0 0,1 0 0,-1 2 0,-10 18 0,1 1 0,1 0 0,1 0 0,1 1 0,1 0 0,2 0 0,-3 24 0,1-14 0,0 0 0,-14 38 0,20-69 0,-1-1 0,1 0 0,0 1 0,-1-1 0,1 0 0,-1 0 0,0 1 0,1-1 0,-1 0 0,0 0 0,0 0 0,0 0 0,0 0 0,0 0 0,0 0 0,-2 1 0,2-2 0,1 0 0,-1 0 0,1 0 0,-1 0 0,1 0 0,-1-1 0,1 1 0,-1 0 0,1 0 0,0-1 0,-1 1 0,1 0 0,-1-1 0,1 1 0,-1 0 0,1-1 0,0 1 0,-1-1 0,1 1 0,0 0 0,0-1 0,-1 1 0,1-1 0,0 1 0,0-1 0,0 1 0,-1-2 0,-12-51 0,12 47 0,-4-23 0,-1-11 0,-2 1 0,-19-56 0,27 94 0,-1 0 0,1 0 0,0 0 0,0 0 0,-1 0 0,1 0 0,0 0 0,-1 0 0,1 0 0,-1 0 0,1 0 0,-1 1 0,0-1 0,1 0 0,-1 0 0,0 1 0,1-1 0,-1 0 0,0 1 0,0-1 0,0 1 0,-1-2 0,-5 20 0,6 39 0,4-34 0,1 0 0,1 0 0,10 28 0,-12-42 0,1 0 0,0 0 0,0 0 0,0-1 0,1 0 0,1 0 0,-1 0 0,1 0 0,1-1 0,10 10 0,-16-16 0,0 0 0,1 0 0,-1-1 0,0 1 0,1-1 0,-1 1 0,1-1 0,-1 1 0,0-1 0,1 0 0,-1 0 0,1 1 0,-1-1 0,1 0 0,-1-1 0,1 1 0,-1 0 0,1 0 0,-1-1 0,1 1 0,-1 0 0,1-1 0,-1 0 0,0 1 0,1-1 0,-1 0 0,0 1 0,0-1 0,1 0 0,-1 0 0,0 0 0,0 0 0,0 0 0,0-1 0,0 1 0,0 0 0,-1 0 0,1-1 0,0 1 0,0-2 0,5-8 0,0 0 0,0 0 0,6-18 0,-11 27 0,15-43 0,-1-1 0,-2-1 0,-2 0 0,-3-1 0,-1 1 0,-3-1 0,-2-71 0,-1 118 0,-1 0 0,0 1 0,0-1 0,0 0 0,0 1 0,0-1 0,0 0 0,0 1 0,0-1 0,-1 0 0,1 1 0,0-1 0,0 1 0,-1-1 0,1 0 0,0 1 0,0-1 0,-1 1 0,1-1 0,-1 1 0,1-1 0,0 1 0,-1-1 0,1 1 0,-1-1 0,0 0 0,-11 11 0,-6 29 0,-1 47 0,15-61 0,-1 0 0,-1 0 0,-18 43 0,24-68 0,0 0 0,0 0 0,0 0 0,0 0 0,0 0 0,0 0 0,0 0 0,0 0 0,0-1 0,0 1 0,0 0 0,0 0 0,0 0 0,0 0 0,0 0 0,-1 0 0,1 0 0,0 0 0,0 0 0,0 0 0,0 0 0,0 0 0,0 0 0,0 0 0,0 0 0,0 0 0,0-1 0,-1 1 0,1 0 0,0 0 0,0 0 0,0 0 0,0 0 0,0 0 0,0 0 0,0 0 0,0 0 0,0 0 0,-1 1 0,1-1 0,0 0 0,0 0 0,0 0 0,0 0 0,0 0 0,0 0 0,0 0 0,0 0 0,0 0 0,0 0 0,-1 0 0,1 0 0,0 0 0,0 0 0,0 0 0,0 0 0,0 1 0,0-1 0,0 0 0,0 0 0,0 0 0,0 0 0,0 0 0,0 0 0,0 0 0,0 0 0,0 0 0,0 1 0,-3-14 0,0-15 0,-1-15 0,-1 1 0,-14-52 0,5 26 0,13 65 0,0-1 0,0 1 0,0-1 0,1 0 0,0 0 0,0 1 0,0-1 0,0 0 0,1 1 0,-1-1 0,1 0 0,0 1 0,0-1 0,0 1 0,1-1 0,-1 1 0,1-1 0,0 1 0,4-6 0,-2 6 0,-1 0 0,1 0 0,0 0 0,0 1 0,0 0 0,0 0 0,1 0 0,-1 0 0,1 0 0,-1 1 0,1 0 0,-1 0 0,1 0 0,0 1 0,6-1 0,9-1 0,0-1 0,-1-1 0,27-10 0,-45 14 0,0 0 0,0-1 0,0 1 0,1-1 0,-1 1 0,0 0 0,0-1 0,1 1 0,-1 0 0,0 0 0,1 0 0,-1 0 0,0 0 0,0 0 0,1 0 0,-1 0 0,0 1 0,0-1 0,1 0 0,0 1 0,-2 0 0,1 0 0,-1-1 0,0 1 0,1-1 0,-1 1 0,0 0 0,0-1 0,0 1 0,0 0 0,0-1 0,0 1 0,0 0 0,0-1 0,0 1 0,0 0 0,0-1 0,0 1 0,0-1 0,0 1 0,-1 0 0,1-1 0,0 1 0,0 0 0,-1-1 0,0 1 0,-3 7 0,0-1 0,-1 0 0,0 0 0,-11 10 0,-214 178 0,162-142 0,33-27 0,21-22 0,15-15 0,17-18 0,7-2 0,0 1 0,2 1 0,2 1 0,32-24 0,-60 51 0,0 0 0,0 0 0,1 0 0,-1 0 0,0 1 0,1-1 0,-1 0 0,0 1 0,1-1 0,-1 1 0,0-1 0,1 1 0,-1 0 0,1 0 0,-1 0 0,1 0 0,-1 0 0,1 0 0,-1 0 0,0 0 0,1 0 0,-1 1 0,3 0 0,-2 0 0,0 1 0,0-1 0,0 1 0,0-1 0,0 1 0,0 0 0,0 0 0,-1 0 0,1 0 0,-1 0 0,1 0 0,1 4 0,3 10 0,0-1 0,0 1 0,4 25 0,-6-23 0,-3-15 0,0 0 0,0 0 0,0 1 0,0-1 0,-1 0 0,1 0 0,-1 1 0,0-1 0,0 0 0,0 1 0,0-1 0,-1 0 0,0 0 0,1 1 0,-1-1 0,0 0 0,0 0 0,-1 0 0,1 0 0,-1 0 0,1 0 0,-1-1 0,0 1 0,0 0 0,0-1 0,0 1 0,-1-1 0,1 0 0,-1 0 0,1 0 0,-1 0 0,-5 2 0,-30 19-1365,1-6-5461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28.7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36 24575,'0'-4'0,"0"-11"0,0-2-8191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29.0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29.3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1 408 24575,'0'3'0,"0"0"0,0 0 0,1 0 0,-1 0 0,1 0 0,0-1 0,0 1 0,0 0 0,0 0 0,1-1 0,-1 1 0,1-1 0,0 1 0,-1-1 0,1 0 0,0 0 0,0 0 0,1 0 0,-1 0 0,0 0 0,1 0 0,-1-1 0,1 1 0,-1-1 0,1 1 0,0-1 0,-1 0 0,1 0 0,0-1 0,0 1 0,5 0 0,-4 0 0,-1-1 0,0 0 0,0 0 0,0 0 0,0 0 0,1 0 0,-1 0 0,0-1 0,0 0 0,0 0 0,0 1 0,0-2 0,0 1 0,0 0 0,0-1 0,-1 1 0,1-1 0,0 0 0,-1 0 0,1 0 0,-1 0 0,0 0 0,0-1 0,1 1 0,-2-1 0,1 1 0,0-1 0,0 0 0,1-5 0,2-12 0,-1 0 0,-1 0 0,-1 0 0,-1-1 0,-1 1 0,-4-33 0,2-3 0,2 33-116,-6-111-1133,0 92-5577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0.5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103 128 24575,'0'195'0,"0"-457"0,-3 280 0,0 0 0,-1 0 0,-11 29 0,0-2 0,10-24 0,-1 2 0,-1-1 0,0 0 0,-18 36 0,25-58 0,0 0 0,0 0 0,0 1 0,0-1 0,0 0 0,0 0 0,0 0 0,0 0 0,0 1 0,-1-1 0,1 0 0,0 0 0,0 0 0,0 0 0,0 1 0,0-1 0,0 0 0,0 0 0,-1 0 0,1 0 0,0 0 0,0 0 0,0 0 0,0 1 0,0-1 0,-1 0 0,1 0 0,0 0 0,0 0 0,0 0 0,0 0 0,-1 0 0,1 0 0,0 0 0,0 0 0,0 0 0,0 0 0,-1 0 0,1 0 0,0 0 0,0 0 0,0 0 0,-1 0 0,1 0 0,0 0 0,0 0 0,0 0 0,0-1 0,-1 1 0,-3-12 0,2-18 0,2 30 0,2-314-1365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7T19:05:30.9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 79 24575,'0'4'0,"0"6"0,0 5 0,0 5 0,-4-1 0,-2-9 0,0-9 0,2-10 0,1-7 0,1-6 0,5 1 0,2 0 0,5 4 0,1-1 0,-3 0 0,-1 2-8191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1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2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0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8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5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0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4168998-2757-4036-8DA3-6D38D84FCB0C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6CA1853-B803-4EE3-841F-CF9EA982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26" Type="http://schemas.openxmlformats.org/officeDocument/2006/relationships/customXml" Target="../ink/ink14.xml"/><Relationship Id="rId39" Type="http://schemas.openxmlformats.org/officeDocument/2006/relationships/customXml" Target="../ink/ink22.xml"/><Relationship Id="rId21" Type="http://schemas.openxmlformats.org/officeDocument/2006/relationships/image" Target="../media/image17.png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customXml" Target="../ink/ink26.xml"/><Relationship Id="rId50" Type="http://schemas.openxmlformats.org/officeDocument/2006/relationships/image" Target="../media/image29.png"/><Relationship Id="rId55" Type="http://schemas.openxmlformats.org/officeDocument/2006/relationships/image" Target="../media/image32.jpe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customXml" Target="../ink/ink16.xml"/><Relationship Id="rId11" Type="http://schemas.openxmlformats.org/officeDocument/2006/relationships/image" Target="../media/image12.png"/><Relationship Id="rId24" Type="http://schemas.openxmlformats.org/officeDocument/2006/relationships/customXml" Target="../ink/ink13.xml"/><Relationship Id="rId32" Type="http://schemas.openxmlformats.org/officeDocument/2006/relationships/image" Target="../media/image20.png"/><Relationship Id="rId37" Type="http://schemas.openxmlformats.org/officeDocument/2006/relationships/customXml" Target="../ink/ink21.xml"/><Relationship Id="rId40" Type="http://schemas.openxmlformats.org/officeDocument/2006/relationships/image" Target="../media/image24.png"/><Relationship Id="rId45" Type="http://schemas.openxmlformats.org/officeDocument/2006/relationships/customXml" Target="../ink/ink25.xml"/><Relationship Id="rId53" Type="http://schemas.openxmlformats.org/officeDocument/2006/relationships/customXml" Target="../ink/ink29.xml"/><Relationship Id="rId5" Type="http://schemas.openxmlformats.org/officeDocument/2006/relationships/image" Target="../media/image9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31" Type="http://schemas.openxmlformats.org/officeDocument/2006/relationships/customXml" Target="../ink/ink18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9.png"/><Relationship Id="rId30" Type="http://schemas.openxmlformats.org/officeDocument/2006/relationships/customXml" Target="../ink/ink17.xml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28.png"/><Relationship Id="rId8" Type="http://schemas.openxmlformats.org/officeDocument/2006/relationships/customXml" Target="../ink/ink4.xml"/><Relationship Id="rId51" Type="http://schemas.openxmlformats.org/officeDocument/2006/relationships/customXml" Target="../ink/ink28.xml"/><Relationship Id="rId3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33" Type="http://schemas.openxmlformats.org/officeDocument/2006/relationships/customXml" Target="../ink/ink19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0" Type="http://schemas.openxmlformats.org/officeDocument/2006/relationships/customXml" Target="../ink/ink10.xml"/><Relationship Id="rId41" Type="http://schemas.openxmlformats.org/officeDocument/2006/relationships/customXml" Target="../ink/ink23.xm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5" Type="http://schemas.openxmlformats.org/officeDocument/2006/relationships/image" Target="../media/image14.png"/><Relationship Id="rId23" Type="http://schemas.openxmlformats.org/officeDocument/2006/relationships/customXml" Target="../ink/ink12.xml"/><Relationship Id="rId28" Type="http://schemas.openxmlformats.org/officeDocument/2006/relationships/customXml" Target="../ink/ink15.xml"/><Relationship Id="rId36" Type="http://schemas.openxmlformats.org/officeDocument/2006/relationships/image" Target="../media/image22.png"/><Relationship Id="rId49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AA644-D3D3-8F5E-0331-A2BFFCB93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onstantia" panose="02030602050306030303" pitchFamily="18" charset="0"/>
              </a:rPr>
              <a:t>Проект по ОРКСЭ: Колпаков Семён 4В- класс</a:t>
            </a:r>
            <a:br>
              <a:rPr lang="ru-RU" dirty="0">
                <a:latin typeface="Constantia" panose="02030602050306030303" pitchFamily="18" charset="0"/>
              </a:rPr>
            </a:b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5B84C-21E5-0F48-6A66-8357DDCAA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890853"/>
            <a:ext cx="7891272" cy="1069848"/>
          </a:xfrm>
        </p:spPr>
        <p:txBody>
          <a:bodyPr/>
          <a:lstStyle/>
          <a:p>
            <a:r>
              <a:rPr lang="ru-RU" sz="3600" dirty="0">
                <a:latin typeface="Constantia" panose="02030602050306030303" pitchFamily="18" charset="0"/>
              </a:rPr>
              <a:t>«Пословицы о труде»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09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B46781-0A26-1D76-C0C7-C9B27AB4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837944"/>
          </a:xfrm>
        </p:spPr>
        <p:txBody>
          <a:bodyPr>
            <a:normAutofit/>
          </a:bodyPr>
          <a:lstStyle/>
          <a:p>
            <a:r>
              <a:rPr lang="ru-RU" dirty="0"/>
              <a:t>Если тебе нравится что-то делать, то это дело будет в удовольствие.</a:t>
            </a:r>
          </a:p>
          <a:p>
            <a:r>
              <a:rPr lang="ru-RU" dirty="0"/>
              <a:t>Если сильно спешить то с первого раза вряд ли получиться хорошо и придётся переделывать.)</a:t>
            </a:r>
          </a:p>
          <a:p>
            <a:r>
              <a:rPr lang="ru-RU" dirty="0"/>
              <a:t>Каждое , даже самое простое дело может оказаться сложным, и только тот овладеет им, кто проявит терпение и усидчивость.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B0F9CF-0046-2700-484B-D82084F9B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/>
          <a:stretch/>
        </p:blipFill>
        <p:spPr>
          <a:xfrm>
            <a:off x="2743200" y="173735"/>
            <a:ext cx="7232904" cy="44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5F32-DDB3-BADB-2488-DFA700F0C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  Благодарю за внимание!!!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4B88BA-E09B-454D-A96F-F845B72C7D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98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35F5A-9331-5FDE-45B6-1892AB9F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Труд — величайшая ценность для простых людей. Он позволяет достигнуть всех благ жизни. Именно поэтому в крестьянских семьях был настоящий культ труда.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B15CB-0E8D-A4FA-D249-0DC9694CA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6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92F77C-879B-CD29-DC51-9D4A6192E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 b="20962"/>
          <a:stretch/>
        </p:blipFill>
        <p:spPr>
          <a:xfrm>
            <a:off x="2514599" y="237744"/>
            <a:ext cx="7920897" cy="4370832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2AA93F06-2C95-6C9C-183F-437D5B732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767" y="5166360"/>
            <a:ext cx="9052560" cy="1066800"/>
          </a:xfrm>
        </p:spPr>
        <p:txBody>
          <a:bodyPr>
            <a:normAutofit/>
          </a:bodyPr>
          <a:lstStyle/>
          <a:p>
            <a:r>
              <a:rPr lang="ru-RU" dirty="0"/>
              <a:t>Смысл этой пословицы очень прост — только труд и терпение способны дать человеку возможность преодолеть все трудности и беды. Без них он окажется в самой настоящей пропасти, выхода из которой 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18507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B99484B-B465-71EC-FB6B-2BD709977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Смысл пословицы заключается в том, что если мы любим что-то делать, то мы должны быть готовы к трудностям и усилиям, которые возможно придется приложить для достижения нашей цели.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6F256-FB09-9FE1-DBB9-9FA3878A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5448"/>
            <a:ext cx="6138672" cy="46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8D81800-12BA-A028-EC2A-87000AD60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Поговорка означает, что делам, работе надо уделять гораздо больше времени, чем отдыху и развлечениям.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F6EA6-4CBD-4149-7853-B6F735B9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94" y="164592"/>
            <a:ext cx="5887047" cy="45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9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35108B5-35B1-5637-2A14-D978C6F22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сути, в пословице содержится мысль о том, что просто так в жизни ничего не дается. Чтобы хорошо, сытно жить, нужно трудиться.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58C7440-2A8A-CE45-DA74-DBB313C757E8}"/>
              </a:ext>
            </a:extLst>
          </p:cNvPr>
          <p:cNvGrpSpPr/>
          <p:nvPr/>
        </p:nvGrpSpPr>
        <p:grpSpPr>
          <a:xfrm>
            <a:off x="3151368" y="4166208"/>
            <a:ext cx="344520" cy="451080"/>
            <a:chOff x="3151368" y="4166208"/>
            <a:chExt cx="34452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2B6A88FF-B606-9FD9-4CDC-DF720EC3274C}"/>
                    </a:ext>
                  </a:extLst>
                </p14:cNvPr>
                <p14:cNvContentPartPr/>
                <p14:nvPr/>
              </p14:nvContentPartPr>
              <p14:xfrm>
                <a:off x="3151368" y="4166208"/>
                <a:ext cx="214560" cy="31428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2B6A88FF-B606-9FD9-4CDC-DF720EC327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42368" y="4157208"/>
                  <a:ext cx="232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155AE1B2-6252-A412-5BAE-CDA6A0C002F0}"/>
                    </a:ext>
                  </a:extLst>
                </p14:cNvPr>
                <p14:cNvContentPartPr/>
                <p14:nvPr/>
              </p14:nvContentPartPr>
              <p14:xfrm>
                <a:off x="3198168" y="4332528"/>
                <a:ext cx="48600" cy="182160"/>
              </p14:xfrm>
            </p:contentPart>
          </mc:Choice>
          <mc:Fallback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155AE1B2-6252-A412-5BAE-CDA6A0C002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89528" y="4323528"/>
                  <a:ext cx="66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881FCF7B-2817-7089-6A3E-3575CBE7A133}"/>
                    </a:ext>
                  </a:extLst>
                </p14:cNvPr>
                <p14:cNvContentPartPr/>
                <p14:nvPr/>
              </p14:nvContentPartPr>
              <p14:xfrm>
                <a:off x="3218688" y="4178088"/>
                <a:ext cx="163800" cy="28584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881FCF7B-2817-7089-6A3E-3575CBE7A1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10048" y="4169448"/>
                  <a:ext cx="181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D4FD9BC-4B4D-F5C3-7818-517D14325FDB}"/>
                    </a:ext>
                  </a:extLst>
                </p14:cNvPr>
                <p14:cNvContentPartPr/>
                <p14:nvPr/>
              </p14:nvContentPartPr>
              <p14:xfrm>
                <a:off x="3199968" y="4242528"/>
                <a:ext cx="183600" cy="37476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D4FD9BC-4B4D-F5C3-7818-517D14325F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0968" y="4233528"/>
                  <a:ext cx="201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A322C80F-0345-FF17-19BF-8A35B044D6A9}"/>
                    </a:ext>
                  </a:extLst>
                </p14:cNvPr>
                <p14:cNvContentPartPr/>
                <p14:nvPr/>
              </p14:nvContentPartPr>
              <p14:xfrm>
                <a:off x="3391848" y="4312008"/>
                <a:ext cx="360" cy="129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A322C80F-0345-FF17-19BF-8A35B044D6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83208" y="4303008"/>
                  <a:ext cx="1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99348308-26EE-4FDA-7931-A36299BC5BC0}"/>
                    </a:ext>
                  </a:extLst>
                </p14:cNvPr>
                <p14:cNvContentPartPr/>
                <p14:nvPr/>
              </p14:nvContentPartPr>
              <p14:xfrm>
                <a:off x="3410208" y="4242528"/>
                <a:ext cx="360" cy="3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99348308-26EE-4FDA-7931-A36299BC5B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1568" y="42335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DBC0F99E-0DA8-974D-B4C3-CCEEA7E73791}"/>
                    </a:ext>
                  </a:extLst>
                </p14:cNvPr>
                <p14:cNvContentPartPr/>
                <p14:nvPr/>
              </p14:nvContentPartPr>
              <p14:xfrm>
                <a:off x="3437928" y="4305888"/>
                <a:ext cx="57960" cy="17136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DBC0F99E-0DA8-974D-B4C3-CCEEA7E737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9288" y="4296888"/>
                  <a:ext cx="75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FB3AE711-E59A-B34D-46E8-0AD32DBF51B0}"/>
                    </a:ext>
                  </a:extLst>
                </p14:cNvPr>
                <p14:cNvContentPartPr/>
                <p14:nvPr/>
              </p14:nvContentPartPr>
              <p14:xfrm>
                <a:off x="3336768" y="4306248"/>
                <a:ext cx="37440" cy="12888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FB3AE711-E59A-B34D-46E8-0AD32DBF51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27768" y="4297248"/>
                  <a:ext cx="55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B4E07B8-1A95-20F5-0358-C29F13ED35F3}"/>
                    </a:ext>
                  </a:extLst>
                </p14:cNvPr>
                <p14:cNvContentPartPr/>
                <p14:nvPr/>
              </p14:nvContentPartPr>
              <p14:xfrm>
                <a:off x="3328128" y="4305888"/>
                <a:ext cx="16200" cy="5724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B4E07B8-1A95-20F5-0358-C29F13ED35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9488" y="4296888"/>
                  <a:ext cx="33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7E612E40-C0F1-D2CA-AD60-5D40DE7C49C1}"/>
                    </a:ext>
                  </a:extLst>
                </p14:cNvPr>
                <p14:cNvContentPartPr/>
                <p14:nvPr/>
              </p14:nvContentPartPr>
              <p14:xfrm>
                <a:off x="3346488" y="4297608"/>
                <a:ext cx="64800" cy="93240"/>
              </p14:xfrm>
            </p:contentPart>
          </mc:Choice>
          <mc:Fallback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7E612E40-C0F1-D2CA-AD60-5D40DE7C49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7488" y="4288608"/>
                  <a:ext cx="82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16E4182E-49F2-9400-17F2-FA969FEC731A}"/>
                    </a:ext>
                  </a:extLst>
                </p14:cNvPr>
                <p14:cNvContentPartPr/>
                <p14:nvPr/>
              </p14:nvContentPartPr>
              <p14:xfrm>
                <a:off x="3410208" y="4297608"/>
                <a:ext cx="360" cy="360"/>
              </p14:xfrm>
            </p:contentPart>
          </mc:Choice>
          <mc:Fallback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16E4182E-49F2-9400-17F2-FA969FEC73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1568" y="42886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B37D4D73-B4AA-4C80-7159-FC9489744F1E}"/>
                    </a:ext>
                  </a:extLst>
                </p14:cNvPr>
                <p14:cNvContentPartPr/>
                <p14:nvPr/>
              </p14:nvContentPartPr>
              <p14:xfrm>
                <a:off x="3419568" y="4342968"/>
                <a:ext cx="360" cy="1800"/>
              </p14:xfrm>
            </p:contentPart>
          </mc:Choice>
          <mc:Fallback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B37D4D73-B4AA-4C80-7159-FC9489744F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0928" y="4334328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185CDBDE-3240-9420-4186-C5F0497361BE}"/>
                    </a:ext>
                  </a:extLst>
                </p14:cNvPr>
                <p14:cNvContentPartPr/>
                <p14:nvPr/>
              </p14:nvContentPartPr>
              <p14:xfrm>
                <a:off x="3419568" y="4342968"/>
                <a:ext cx="360" cy="9360"/>
              </p14:xfrm>
            </p:contentPart>
          </mc:Choice>
          <mc:Fallback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185CDBDE-3240-9420-4186-C5F0497361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0928" y="4334328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2BAF2B9B-8D60-1F45-04B0-39FC403FE30D}"/>
                    </a:ext>
                  </a:extLst>
                </p14:cNvPr>
                <p14:cNvContentPartPr/>
                <p14:nvPr/>
              </p14:nvContentPartPr>
              <p14:xfrm>
                <a:off x="3174048" y="4295088"/>
                <a:ext cx="236880" cy="80640"/>
              </p14:xfrm>
            </p:contentPart>
          </mc:Choice>
          <mc:Fallback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2BAF2B9B-8D60-1F45-04B0-39FC403FE3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65048" y="4286088"/>
                  <a:ext cx="25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1C99212C-D1FA-8D05-FBDE-CA1658B77FA4}"/>
                    </a:ext>
                  </a:extLst>
                </p14:cNvPr>
                <p14:cNvContentPartPr/>
                <p14:nvPr/>
              </p14:nvContentPartPr>
              <p14:xfrm>
                <a:off x="3190968" y="4333968"/>
                <a:ext cx="360" cy="360"/>
              </p14:xfrm>
            </p:contentPart>
          </mc:Choice>
          <mc:Fallback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1C99212C-D1FA-8D05-FBDE-CA1658B77F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1968" y="43253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6E0F3387-DCAE-7A7F-784E-7FBA25C5CF84}"/>
                    </a:ext>
                  </a:extLst>
                </p14:cNvPr>
                <p14:cNvContentPartPr/>
                <p14:nvPr/>
              </p14:nvContentPartPr>
              <p14:xfrm>
                <a:off x="3190968" y="4333968"/>
                <a:ext cx="360" cy="36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6E0F3387-DCAE-7A7F-784E-7FBA25C5CF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1968" y="43253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91E6C0D8-7140-FF74-3072-EE5507F300D4}"/>
                    </a:ext>
                  </a:extLst>
                </p14:cNvPr>
                <p14:cNvContentPartPr/>
                <p14:nvPr/>
              </p14:nvContentPartPr>
              <p14:xfrm>
                <a:off x="3181968" y="4312008"/>
                <a:ext cx="1800" cy="3960"/>
              </p14:xfrm>
            </p:contentPart>
          </mc:Choice>
          <mc:Fallback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91E6C0D8-7140-FF74-3072-EE5507F300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2968" y="4303368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5B1FE24-1D9C-D77C-3865-4A35B24DB0E6}"/>
              </a:ext>
            </a:extLst>
          </p:cNvPr>
          <p:cNvGrpSpPr/>
          <p:nvPr/>
        </p:nvGrpSpPr>
        <p:grpSpPr>
          <a:xfrm>
            <a:off x="6117048" y="4184928"/>
            <a:ext cx="282240" cy="356400"/>
            <a:chOff x="6117048" y="4184928"/>
            <a:chExt cx="28224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67FD52CA-1D64-541F-4074-839ECD067926}"/>
                    </a:ext>
                  </a:extLst>
                </p14:cNvPr>
                <p14:cNvContentPartPr/>
                <p14:nvPr/>
              </p14:nvContentPartPr>
              <p14:xfrm>
                <a:off x="6190128" y="4439088"/>
                <a:ext cx="23760" cy="14040"/>
              </p14:xfrm>
            </p:contentPart>
          </mc:Choice>
          <mc:Fallback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67FD52CA-1D64-541F-4074-839ECD0679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81488" y="4430088"/>
                  <a:ext cx="41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913B1A81-C1CC-CAB2-D629-AC3B75E2D6A5}"/>
                    </a:ext>
                  </a:extLst>
                </p14:cNvPr>
                <p14:cNvContentPartPr/>
                <p14:nvPr/>
              </p14:nvContentPartPr>
              <p14:xfrm>
                <a:off x="6244848" y="4407048"/>
                <a:ext cx="44280" cy="17640"/>
              </p14:xfrm>
            </p:contentPart>
          </mc:Choice>
          <mc:Fallback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913B1A81-C1CC-CAB2-D629-AC3B75E2D6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6208" y="4398048"/>
                  <a:ext cx="61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6AE3138F-9B85-51CD-D7DC-A2B5A567FEA4}"/>
                    </a:ext>
                  </a:extLst>
                </p14:cNvPr>
                <p14:cNvContentPartPr/>
                <p14:nvPr/>
              </p14:nvContentPartPr>
              <p14:xfrm>
                <a:off x="6119208" y="4184928"/>
                <a:ext cx="280080" cy="356400"/>
              </p14:xfrm>
            </p:contentPart>
          </mc:Choice>
          <mc:Fallback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6AE3138F-9B85-51CD-D7DC-A2B5A567FE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10208" y="4175928"/>
                  <a:ext cx="297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F2600076-D2C4-752D-2E5C-7D0A9F2D0F29}"/>
                    </a:ext>
                  </a:extLst>
                </p14:cNvPr>
                <p14:cNvContentPartPr/>
                <p14:nvPr/>
              </p14:nvContentPartPr>
              <p14:xfrm>
                <a:off x="6124968" y="4225968"/>
                <a:ext cx="75960" cy="61200"/>
              </p14:xfrm>
            </p:contentPart>
          </mc:Choice>
          <mc:Fallback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F2600076-D2C4-752D-2E5C-7D0A9F2D0F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16328" y="4217328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D4B1F757-CA8B-7228-A34A-D4309217708A}"/>
                    </a:ext>
                  </a:extLst>
                </p14:cNvPr>
                <p14:cNvContentPartPr/>
                <p14:nvPr/>
              </p14:nvContentPartPr>
              <p14:xfrm>
                <a:off x="6117048" y="4187808"/>
                <a:ext cx="160200" cy="84960"/>
              </p14:xfrm>
            </p:contentPart>
          </mc:Choice>
          <mc:Fallback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D4B1F757-CA8B-7228-A34A-D430921770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08048" y="4179168"/>
                  <a:ext cx="177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C538A151-2DC1-B0F0-0C67-E843010E5A6C}"/>
                    </a:ext>
                  </a:extLst>
                </p14:cNvPr>
                <p14:cNvContentPartPr/>
                <p14:nvPr/>
              </p14:nvContentPartPr>
              <p14:xfrm>
                <a:off x="6138288" y="4261968"/>
                <a:ext cx="82800" cy="16920"/>
              </p14:xfrm>
            </p:contentPart>
          </mc:Choice>
          <mc:Fallback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C538A151-2DC1-B0F0-0C67-E843010E5A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29288" y="4252968"/>
                  <a:ext cx="100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E1B6CA4A-2710-D942-895B-E236C9CB68D5}"/>
                    </a:ext>
                  </a:extLst>
                </p14:cNvPr>
                <p14:cNvContentPartPr/>
                <p14:nvPr/>
              </p14:nvContentPartPr>
              <p14:xfrm>
                <a:off x="6126048" y="4244688"/>
                <a:ext cx="98280" cy="16560"/>
              </p14:xfrm>
            </p:contentPart>
          </mc:Choice>
          <mc:Fallback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E1B6CA4A-2710-D942-895B-E236C9CB68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17048" y="4235688"/>
                  <a:ext cx="115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140E9AED-94F4-DF3E-EA1F-DEA65E802304}"/>
                    </a:ext>
                  </a:extLst>
                </p14:cNvPr>
                <p14:cNvContentPartPr/>
                <p14:nvPr/>
              </p14:nvContentPartPr>
              <p14:xfrm>
                <a:off x="6244848" y="4215168"/>
                <a:ext cx="47520" cy="110520"/>
              </p14:xfrm>
            </p:contentPart>
          </mc:Choice>
          <mc:Fallback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140E9AED-94F4-DF3E-EA1F-DEA65E8023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36208" y="4206528"/>
                  <a:ext cx="65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A4C6F1C1-743D-214A-F9CF-E772CCA26652}"/>
                    </a:ext>
                  </a:extLst>
                </p14:cNvPr>
                <p14:cNvContentPartPr/>
                <p14:nvPr/>
              </p14:nvContentPartPr>
              <p14:xfrm>
                <a:off x="6200208" y="4215168"/>
                <a:ext cx="72720" cy="89280"/>
              </p14:xfrm>
            </p:contentPart>
          </mc:Choice>
          <mc:Fallback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A4C6F1C1-743D-214A-F9CF-E772CCA266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91208" y="4206528"/>
                  <a:ext cx="90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18290FDE-A330-1B4A-C5CF-97E41BFB2E6C}"/>
                    </a:ext>
                  </a:extLst>
                </p14:cNvPr>
                <p14:cNvContentPartPr/>
                <p14:nvPr/>
              </p14:nvContentPartPr>
              <p14:xfrm>
                <a:off x="6145128" y="4242528"/>
                <a:ext cx="17640" cy="11160"/>
              </p14:xfrm>
            </p:contentPart>
          </mc:Choice>
          <mc:Fallback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18290FDE-A330-1B4A-C5CF-97E41BFB2E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36488" y="4233528"/>
                  <a:ext cx="35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25AF2792-68AE-93FD-3F3F-6F4A802A0761}"/>
                    </a:ext>
                  </a:extLst>
                </p14:cNvPr>
                <p14:cNvContentPartPr/>
                <p14:nvPr/>
              </p14:nvContentPartPr>
              <p14:xfrm>
                <a:off x="6135408" y="4220568"/>
                <a:ext cx="97920" cy="21960"/>
              </p14:xfrm>
            </p:contentPart>
          </mc:Choice>
          <mc:Fallback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25AF2792-68AE-93FD-3F3F-6F4A802A07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26408" y="4211928"/>
                  <a:ext cx="1155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3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B8BDB424-75AE-6684-8EB8-E212610187FB}"/>
                  </a:ext>
                </a:extLst>
              </p14:cNvPr>
              <p14:cNvContentPartPr/>
              <p14:nvPr/>
            </p14:nvContentPartPr>
            <p14:xfrm>
              <a:off x="4900968" y="2029608"/>
              <a:ext cx="360" cy="360"/>
            </p14:xfrm>
          </p:contentPart>
        </mc:Choice>
        <mc:Fallback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B8BDB424-75AE-6684-8EB8-E212610187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82968" y="192196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E6117CAD-9FA7-27B4-729F-D349F8B08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4468" r="10067" b="4203"/>
          <a:stretch/>
        </p:blipFill>
        <p:spPr bwMode="auto">
          <a:xfrm>
            <a:off x="3022041" y="210312"/>
            <a:ext cx="6422573" cy="45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2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44F035-807E-16F2-0C25-A36349A9C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Эта пословица жила еще у наших предков, которые заметили, что если вовремя не выполнить работу, то ждет неудача. Не утеплишь дом – зимой замерзнешь, не уберешь урожай – он пропадет и начнется голод. Труд не любит упущений и во всем должна быть дисциплина.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5B7F2E-2137-A09E-ABC0-ECA5456B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17991" r="13360" b="4853"/>
          <a:stretch/>
        </p:blipFill>
        <p:spPr bwMode="auto">
          <a:xfrm>
            <a:off x="3139763" y="228600"/>
            <a:ext cx="6873726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4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7AB7B7-48E6-3278-60E0-6924DC85B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Она показывает, что труд человека ценится, особенно если ли он прилагает максимальные усилия и смог достичь мастерства в своей работе.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73D805-B05D-8811-1875-ABA72DB4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43" y="180784"/>
            <a:ext cx="7484526" cy="46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7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ED695F6-02CD-B492-B325-E0F1C99D8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Она призывает людей трудиться и распределять заработанное по справедливости. В первую очередь и еду, и всё остальное должен получать тот человек, который их заработал. Выражение адресуется так же лентяям, которые отлынивают от работы, или как ответ на вопрос, почему он так мало заработал.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B050C-1442-C374-D580-53B9F678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11188"/>
          <a:stretch/>
        </p:blipFill>
        <p:spPr>
          <a:xfrm>
            <a:off x="3984215" y="192024"/>
            <a:ext cx="4444637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92</TotalTime>
  <Words>333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Cambria</vt:lpstr>
      <vt:lpstr>Century Gothic</vt:lpstr>
      <vt:lpstr>Constantia</vt:lpstr>
      <vt:lpstr>Wingdings</vt:lpstr>
      <vt:lpstr>Дерево</vt:lpstr>
      <vt:lpstr>Проект по ОРКСЭ: Колпаков Семён 4В- класс </vt:lpstr>
      <vt:lpstr> Труд — величайшая ценность для простых людей. Он позволяет достигнуть всех благ жизни. Именно поэтому в крестьянских семьях был настоящий культ труда.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Благодарю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ОРКСЭ: Колпаков Семён 4В- класс</dc:title>
  <dc:creator>Колпакова Анастасия Павловна</dc:creator>
  <cp:lastModifiedBy>Колпакова Анастасия Павловна</cp:lastModifiedBy>
  <cp:revision>2</cp:revision>
  <dcterms:created xsi:type="dcterms:W3CDTF">2023-05-07T17:11:51Z</dcterms:created>
  <dcterms:modified xsi:type="dcterms:W3CDTF">2023-05-07T20:15:35Z</dcterms:modified>
</cp:coreProperties>
</file>